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6" r:id="rId2"/>
  </p:sldIdLst>
  <p:sldSz cx="9906000" cy="6858000" type="A4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5" autoAdjust="0"/>
    <p:restoredTop sz="78348" autoAdjust="0"/>
  </p:normalViewPr>
  <p:slideViewPr>
    <p:cSldViewPr snapToGrid="0">
      <p:cViewPr varScale="1">
        <p:scale>
          <a:sx n="76" d="100"/>
          <a:sy n="76" d="100"/>
        </p:scale>
        <p:origin x="708" y="96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A9A46C59-EB0B-40A8-B2D2-BD540A2E5395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9"/>
            <a:ext cx="5438775" cy="3908425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FAD51107-6A0E-4706-87AF-577C262CCD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51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1107-6A0E-4706-87AF-577C262CCDF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66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51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23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9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02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24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44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55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04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03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95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E539-B76A-4381-B9E1-BE9435C6EA57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59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5E539-B76A-4381-B9E1-BE9435C6EA57}" type="datetimeFigureOut">
              <a:rPr lang="de-DE" smtClean="0"/>
              <a:t>17.03.2025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C4289-8863-4C95-9320-A03D05F909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5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8" r="19613"/>
          <a:stretch/>
        </p:blipFill>
        <p:spPr>
          <a:xfrm>
            <a:off x="-16246" y="-1360"/>
            <a:ext cx="9929680" cy="6934404"/>
          </a:xfrm>
          <a:prstGeom prst="rect">
            <a:avLst/>
          </a:prstGeom>
        </p:spPr>
      </p:pic>
      <p:sp>
        <p:nvSpPr>
          <p:cNvPr id="38" name="Pfeil nach rechts 37"/>
          <p:cNvSpPr/>
          <p:nvPr/>
        </p:nvSpPr>
        <p:spPr>
          <a:xfrm>
            <a:off x="7856479" y="6308980"/>
            <a:ext cx="701143" cy="480186"/>
          </a:xfrm>
          <a:prstGeom prst="rightArrow">
            <a:avLst>
              <a:gd name="adj1" fmla="val 55835"/>
              <a:gd name="adj2" fmla="val 57249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84688" y="432008"/>
            <a:ext cx="817245" cy="90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Vereins</a:t>
            </a:r>
          </a:p>
          <a:p>
            <a:pPr algn="ctr"/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Logo</a:t>
            </a:r>
            <a:endParaRPr lang="de-DE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Pfeil nach rechts 21"/>
          <p:cNvSpPr/>
          <p:nvPr/>
        </p:nvSpPr>
        <p:spPr>
          <a:xfrm>
            <a:off x="952403" y="6302903"/>
            <a:ext cx="701143" cy="480186"/>
          </a:xfrm>
          <a:prstGeom prst="rightArrow">
            <a:avLst>
              <a:gd name="adj1" fmla="val 55835"/>
              <a:gd name="adj2" fmla="val 57249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/>
          <p:cNvSpPr/>
          <p:nvPr/>
        </p:nvSpPr>
        <p:spPr>
          <a:xfrm>
            <a:off x="2673005" y="6316738"/>
            <a:ext cx="701143" cy="480186"/>
          </a:xfrm>
          <a:prstGeom prst="rightArrow">
            <a:avLst>
              <a:gd name="adj1" fmla="val 55835"/>
              <a:gd name="adj2" fmla="val 57249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rechts 23"/>
          <p:cNvSpPr/>
          <p:nvPr/>
        </p:nvSpPr>
        <p:spPr>
          <a:xfrm>
            <a:off x="4385580" y="6307214"/>
            <a:ext cx="701143" cy="480186"/>
          </a:xfrm>
          <a:prstGeom prst="rightArrow">
            <a:avLst>
              <a:gd name="adj1" fmla="val 55835"/>
              <a:gd name="adj2" fmla="val 57249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/>
          <p:cNvSpPr/>
          <p:nvPr/>
        </p:nvSpPr>
        <p:spPr>
          <a:xfrm>
            <a:off x="6135256" y="6307215"/>
            <a:ext cx="701143" cy="480186"/>
          </a:xfrm>
          <a:prstGeom prst="rightArrow">
            <a:avLst>
              <a:gd name="adj1" fmla="val 55835"/>
              <a:gd name="adj2" fmla="val 57249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430586" y="5005388"/>
            <a:ext cx="1256978" cy="1273174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878374" y="4312507"/>
            <a:ext cx="1256978" cy="196605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-16246" y="6358289"/>
            <a:ext cx="1256978" cy="35143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Weiss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1705017" y="6369578"/>
            <a:ext cx="1256978" cy="351430"/>
          </a:xfrm>
          <a:prstGeom prst="rect">
            <a:avLst/>
          </a:prstGeom>
          <a:solidFill>
            <a:srgbClr val="FF66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Rot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430586" y="6358288"/>
            <a:ext cx="1256978" cy="35143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Orange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5152687" y="6358288"/>
            <a:ext cx="1256978" cy="351430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Grün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878374" y="6358288"/>
            <a:ext cx="1256978" cy="3514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Gelb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217183" y="228668"/>
            <a:ext cx="8196145" cy="606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4000" b="1" dirty="0" smtClean="0">
                <a:solidFill>
                  <a:srgbClr val="FFFF00"/>
                </a:solidFill>
              </a:rPr>
              <a:t>UNSERE JUGENDLICHEN </a:t>
            </a:r>
            <a:r>
              <a:rPr lang="de-DE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de-DE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18669" y="2899317"/>
            <a:ext cx="1256978" cy="3470260"/>
          </a:xfrm>
          <a:prstGeom prst="rect">
            <a:avLst/>
          </a:prstGeom>
          <a:solidFill>
            <a:srgbClr val="FF66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16246" y="4151870"/>
            <a:ext cx="1256978" cy="212669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152687" y="3858321"/>
            <a:ext cx="1256978" cy="2420241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265942" y="818984"/>
            <a:ext cx="8040697" cy="1673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 liebe Leute. Hier wieder die alljährliche Übersicht über all unsere Kids und Jugendlichen. Mittlerweile sind es … !!! Ihr kennt ja unseren Tennis-Entwicklungsweg: Start bei den Zwergen (Weiss), dann Rot, danach Orange und über Grün hinein ins Gelb. Die Jugendlichen sind die </a:t>
            </a:r>
            <a:r>
              <a:rPr lang="de-D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Zukunft des Vereins!! Gemeinsam mit </a:t>
            </a:r>
            <a:r>
              <a:rPr lang="de-D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ihren Eltern </a:t>
            </a:r>
            <a:r>
              <a:rPr lang="de-D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 </a:t>
            </a:r>
            <a:r>
              <a:rPr lang="de-D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de-D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 Ziel: möglichst viele von </a:t>
            </a:r>
            <a:r>
              <a:rPr lang="de-D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unsern Jugendlichen über </a:t>
            </a:r>
            <a:r>
              <a:rPr lang="de-D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Jahre hin bis in die Erwachsenen-Tenniswelt </a:t>
            </a:r>
            <a:r>
              <a:rPr lang="de-D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bringen</a:t>
            </a:r>
            <a:r>
              <a:rPr lang="de-DE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DE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Diejenigen Jugendlichen, die im blauen Zielbereich aufgelistet sind, haben das schon geschafft. WIR haben es gemeinsam geschafft.</a:t>
            </a:r>
            <a:endParaRPr lang="de-DE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8598058" y="5153024"/>
            <a:ext cx="1256978" cy="11255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1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de-DE" sz="1100" dirty="0" smtClean="0">
                <a:solidFill>
                  <a:schemeClr val="bg1"/>
                </a:solidFill>
              </a:rPr>
              <a:t>…</a:t>
            </a:r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8601784" y="6360474"/>
            <a:ext cx="1256978" cy="3514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050" b="1" dirty="0" smtClean="0">
                <a:solidFill>
                  <a:schemeClr val="bg1"/>
                </a:solidFill>
              </a:rPr>
              <a:t>Erwachsenen-Tenniswelt</a:t>
            </a:r>
            <a:endParaRPr lang="de-DE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186</Words>
  <Application>Microsoft Office PowerPoint</Application>
  <PresentationFormat>A4-Papier (210 x 297 mm)</PresentationFormat>
  <Paragraphs>87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Manfred Schmöller</dc:creator>
  <cp:lastModifiedBy>Manfred Schmöller</cp:lastModifiedBy>
  <cp:revision>255</cp:revision>
  <cp:lastPrinted>2025-02-06T19:54:20Z</cp:lastPrinted>
  <dcterms:created xsi:type="dcterms:W3CDTF">2016-12-09T08:20:54Z</dcterms:created>
  <dcterms:modified xsi:type="dcterms:W3CDTF">2025-03-17T10:12:54Z</dcterms:modified>
</cp:coreProperties>
</file>